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29CD-4566-483F-825A-4AF853585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2C384-62A6-4965-8822-F6E15C19F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384AF-30B8-4297-95FD-CCE135681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F594F-37A9-44A5-9598-16901350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B2187D-6D3E-4EE8-AB45-6547364E8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25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9EA8-18B1-415D-B2CB-4729BE793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9B24A-B1D7-4DB9-968D-8C6EE44D0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876A6-AF1E-4980-B330-5A6072939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11007-067C-455E-84B9-9C425BD7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5F121-66B0-4B7A-83DF-D85481E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8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153FC-F0C1-4542-A44C-EDCE46FC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71F4E-DEDA-41DA-9A02-6018BD98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5872A-7507-4094-B005-9351193E9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57E17-585E-4E24-AA94-A609A07A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17C4C-3342-42E9-8F5C-D37C1857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0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8ED99-DED4-4EAA-B743-E4328493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C51E5-07F5-4921-BB16-76F42A2AE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25F85-51F2-46A3-ADE4-B75DF6CB1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895C7-30B1-4817-81F7-0E4E17F05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919A-764A-4320-A24E-7E1991CB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613CA-558A-4D59-B908-B470E920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978BA-C9A3-4847-9B3B-5E5C3D0ED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B8265-740D-41CD-B827-0793340A4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D1CB5-38E3-4B42-B658-A17DE45F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6ECB3-5B14-486C-96B0-25A6EA0E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5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0E99C-88FD-45C9-8CDB-C7D52257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E331A-6AD5-4930-887B-2873F2E9D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BDBA5-D604-4806-B4EF-85223E10E0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9DB44-F426-4BC1-B71E-DC9234C31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98859-19C3-4840-82A3-190C082E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70FA7-93AF-4229-8326-D1CFD0B4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8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09920-B917-4E60-8145-ABC340AE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FBF03-5CE0-4D82-B1C1-878FBC006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30835-E3A4-4FFF-901C-DE0561D51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DD2C54-840A-47B6-AAC0-0C9EE8B337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7543A3-7267-4EBF-A6E8-84E66E9782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B716D3-36B6-45FA-AF16-E6B22185D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482C5E-7B45-4B74-8371-4F849FBE6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A0787-64A9-4E58-AECD-42EB9E52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4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D2360-6C5B-4301-866C-A02A7C7E2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8427A6-B9F7-4216-950D-F76F71CE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B9F2A-F47B-4A43-810D-89FA1717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055CD-FBE1-4439-9C72-E6EF2FC5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5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8F0A7-2A0B-4B8B-A147-DA9587651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580FB0-0402-4442-B5F0-C3E3AF11A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64428-EF1E-433D-8AED-9239D4A9B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6E5E0-E3D3-4629-9FD6-40E055E4C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631A-9E29-447E-87F6-CC3AA099C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DD00C-C1E4-4880-A84F-6E7C153C2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AD8E5-FDF0-416E-BCCB-6CAEE62C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E6188-BCCB-4BA2-B362-E5199213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A1BC-63E1-4DC7-ABDA-BAA73DEDB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63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4FCA-B794-4965-A805-7FA65117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C854-8CD4-45F3-82B2-E5F7D350C0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B369F-001B-44A0-BB04-DD45CD65B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3A6E4-B4C2-4A43-AF1D-E22129040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767EB-965D-475A-A89F-536344144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224F7-9BFE-49C9-BE5F-D2C99ED8D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016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CE88F-E231-4F33-9BD6-70B489BD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059F2-1207-4F07-A476-229C7B137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21EE6-54CD-413F-A681-16633DB9CD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23B72-22C9-499E-AAAE-25CFB417430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1261E-5A3E-4005-AC7C-FE89DEA97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3784-451B-4616-99B5-E5EF66A82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1FE3D-75EE-4B1D-B127-F505EF4C53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89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Moving Files and Folders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C00CD-8ACF-4684-A635-16FD1A9EA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62E7C1-08A0-46EC-BC69-70E5E5032481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5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28FC2-8444-4799-9F2A-C65E0A8DD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A30BB-2968-42B5-8DAC-C81B9FDB7540}"/>
              </a:ext>
            </a:extLst>
          </p:cNvPr>
          <p:cNvSpPr txBox="1"/>
          <p:nvPr/>
        </p:nvSpPr>
        <p:spPr>
          <a:xfrm>
            <a:off x="3670852" y="4572000"/>
            <a:ext cx="417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Move other services into the shared folder</a:t>
            </a:r>
          </a:p>
        </p:txBody>
      </p:sp>
    </p:spTree>
    <p:extLst>
      <p:ext uri="{BB962C8B-B14F-4D97-AF65-F5344CB8AC3E}">
        <p14:creationId xmlns:p14="http://schemas.microsoft.com/office/powerpoint/2010/main" val="201370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2A557-15CD-45B0-BC6E-E5E4D6C1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0B746D-6EC0-409F-B1D4-5C11B8C6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5685C2-7CFF-4E74-9926-CF4AEC50425B}"/>
              </a:ext>
            </a:extLst>
          </p:cNvPr>
          <p:cNvSpPr txBox="1"/>
          <p:nvPr/>
        </p:nvSpPr>
        <p:spPr>
          <a:xfrm>
            <a:off x="5950226" y="5115339"/>
            <a:ext cx="38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Manually update the import statement</a:t>
            </a:r>
          </a:p>
        </p:txBody>
      </p:sp>
    </p:spTree>
    <p:extLst>
      <p:ext uri="{BB962C8B-B14F-4D97-AF65-F5344CB8AC3E}">
        <p14:creationId xmlns:p14="http://schemas.microsoft.com/office/powerpoint/2010/main" val="79606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52D8E1-7CB1-4470-8287-7F373DC8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37B8FB-EF35-4C0F-A2ED-42889BC3BC41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60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CF2B4-2A0A-4F71-81FA-0C16CBCC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087190-66B4-4601-AA33-378113DAF59B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61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47FFD2-15FD-4DC7-9870-0875035F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327430-AE1E-4F4F-8263-A844F5964549}"/>
              </a:ext>
            </a:extLst>
          </p:cNvPr>
          <p:cNvSpPr txBox="1"/>
          <p:nvPr/>
        </p:nvSpPr>
        <p:spPr>
          <a:xfrm>
            <a:off x="5168347" y="5698435"/>
            <a:ext cx="630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this step by step, otherwise you </a:t>
            </a:r>
            <a:r>
              <a:rPr lang="en-US" dirty="0" err="1"/>
              <a:t>gona</a:t>
            </a:r>
            <a:r>
              <a:rPr lang="en-US" dirty="0"/>
              <a:t> get lots of lots of errors</a:t>
            </a:r>
          </a:p>
        </p:txBody>
      </p:sp>
    </p:spTree>
    <p:extLst>
      <p:ext uri="{BB962C8B-B14F-4D97-AF65-F5344CB8AC3E}">
        <p14:creationId xmlns:p14="http://schemas.microsoft.com/office/powerpoint/2010/main" val="3872024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0F6D85-3B96-44DF-957B-E429FACB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CD2FF6-D1C1-4853-BEED-7B4E7B810B45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38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C3D0D-8BE3-4AFF-A963-4C090362A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A7451D-38FC-4001-9A05-CE3E404384F4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3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E6286-8EDD-45B6-9C1E-6EABCE21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68A620-36E5-475F-AA6A-3CE78C79A0F3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7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B4F11-40DD-4CB1-AD94-9050A2EA7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D7FAC6-EF9D-422B-BECF-ECA9732BA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2B675-BE49-464E-8EA7-D453721C0B0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78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63413E-5EA3-4F83-A367-8E55400BE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5A956D-07E0-4D2B-82C0-012519ECA9CD}"/>
              </a:ext>
            </a:extLst>
          </p:cNvPr>
          <p:cNvSpPr txBox="1"/>
          <p:nvPr/>
        </p:nvSpPr>
        <p:spPr>
          <a:xfrm>
            <a:off x="4134678" y="4625009"/>
            <a:ext cx="29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don’t have no errors now</a:t>
            </a:r>
          </a:p>
        </p:txBody>
      </p:sp>
    </p:spTree>
    <p:extLst>
      <p:ext uri="{BB962C8B-B14F-4D97-AF65-F5344CB8AC3E}">
        <p14:creationId xmlns:p14="http://schemas.microsoft.com/office/powerpoint/2010/main" val="3560054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C6B10-F25A-4CB6-9717-CC892404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634FC6-4588-4CB1-A902-AB3A61BB2AC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1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AADF47-DF01-4FA5-A0F2-C52242CB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A6A811-6D61-4616-9CD3-08490211907C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51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0C522B-485E-4765-8BAA-A3C7F14F0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16D131-7EB6-4743-8480-44BD04E1AAC1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46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F3883-5966-4CF2-B6E3-86841A34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4AB233-1EAE-4955-92B0-20054BF2485B}"/>
              </a:ext>
            </a:extLst>
          </p:cNvPr>
          <p:cNvSpPr txBox="1"/>
          <p:nvPr/>
        </p:nvSpPr>
        <p:spPr>
          <a:xfrm>
            <a:off x="2743200" y="4744278"/>
            <a:ext cx="712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moving Folders, we need to check application with no errors like this</a:t>
            </a:r>
          </a:p>
        </p:txBody>
      </p:sp>
    </p:spTree>
    <p:extLst>
      <p:ext uri="{BB962C8B-B14F-4D97-AF65-F5344CB8AC3E}">
        <p14:creationId xmlns:p14="http://schemas.microsoft.com/office/powerpoint/2010/main" val="357566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EB47E5-76C9-434E-8A0E-67B5F790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9FF93E-9BB4-425B-B58E-988840BC4EF8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BF4D74-623C-4C5A-B80D-EEA7CF347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27C422-51BE-4BA6-9627-541F01E126E3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5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9C963-96E8-43A1-A2AA-0B86A4AC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876876-A805-4352-8AB3-F55061D0303A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743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51</Words>
  <Application>Microsoft Office PowerPoint</Application>
  <PresentationFormat>Widescreen</PresentationFormat>
  <Paragraphs>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Moving Files and Folders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Moving Files and Folders</dc:title>
  <dc:creator>Lucid Unity</dc:creator>
  <cp:lastModifiedBy>Lucid Unity</cp:lastModifiedBy>
  <cp:revision>21</cp:revision>
  <dcterms:created xsi:type="dcterms:W3CDTF">2019-01-23T04:49:51Z</dcterms:created>
  <dcterms:modified xsi:type="dcterms:W3CDTF">2019-01-23T05:03:37Z</dcterms:modified>
</cp:coreProperties>
</file>